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9" r:id="rId4"/>
    <p:sldId id="258" r:id="rId5"/>
    <p:sldId id="257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94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1BEA-E727-4063-BBCB-34C912202241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D772A-905B-47BA-A413-03889F5649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eettalkgps.com:8081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6324600" cy="889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514600" y="3124200"/>
            <a:ext cx="3223639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Web-Based GPS Tracking Tool</a:t>
            </a:r>
          </a:p>
          <a:p>
            <a:pPr algn="ctr"/>
            <a:r>
              <a:rPr lang="en-US" dirty="0" smtClean="0"/>
              <a:t>For  Use With The </a:t>
            </a:r>
            <a:endParaRPr lang="en-US" dirty="0" smtClean="0"/>
          </a:p>
          <a:p>
            <a:pPr algn="ctr"/>
            <a:r>
              <a:rPr lang="en-US" dirty="0" smtClean="0"/>
              <a:t>FleetTALK Management Services</a:t>
            </a:r>
          </a:p>
          <a:p>
            <a:pPr algn="ctr"/>
            <a:r>
              <a:rPr lang="en-US" dirty="0" err="1" smtClean="0"/>
              <a:t>MotoTRBO</a:t>
            </a:r>
            <a:r>
              <a:rPr lang="en-US" dirty="0" smtClean="0"/>
              <a:t> System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76200"/>
            <a:ext cx="6705600" cy="900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712601" y="838200"/>
            <a:ext cx="3432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hlinkClick r:id="rId3"/>
              </a:rPr>
              <a:t>http://www.fleettalkgps.com:8081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630"/>
            <a:ext cx="6476999" cy="8946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74840"/>
            <a:ext cx="6553200" cy="8816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55024" y="4325779"/>
            <a:ext cx="1263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neoterra.ca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"/>
            <a:ext cx="6477000" cy="8761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17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RW</dc:creator>
  <cp:lastModifiedBy>RW</cp:lastModifiedBy>
  <cp:revision>1</cp:revision>
  <dcterms:created xsi:type="dcterms:W3CDTF">2013-01-03T15:25:32Z</dcterms:created>
  <dcterms:modified xsi:type="dcterms:W3CDTF">2013-01-03T15:53:45Z</dcterms:modified>
</cp:coreProperties>
</file>